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268" r:id="rId14"/>
    <p:sldId id="292" r:id="rId15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57"/>
            <p14:sldId id="313"/>
            <p14:sldId id="314"/>
            <p14:sldId id="315"/>
            <p14:sldId id="316"/>
            <p14:sldId id="317"/>
            <p14:sldId id="318"/>
            <p14:sldId id="319"/>
            <p14:sldId id="268"/>
          </p14:sldIdLst>
        </p14:section>
        <p14:section name="APPENDIX" id="{19907E42-BDD1-4BFF-A82E-69C24E010B9F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53238"/>
    <a:srgbClr val="0B2E5D"/>
    <a:srgbClr val="7F7F7F"/>
    <a:srgbClr val="71D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5" autoAdjust="0"/>
    <p:restoredTop sz="99343" autoAdjust="0"/>
  </p:normalViewPr>
  <p:slideViewPr>
    <p:cSldViewPr snapToGrid="0" snapToObjects="1">
      <p:cViewPr varScale="1">
        <p:scale>
          <a:sx n="152" d="100"/>
          <a:sy n="152" d="100"/>
        </p:scale>
        <p:origin x="2112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32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06/06/2024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06/06/2024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Reply Green 0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" b="58"/>
          <a:stretch/>
        </p:blipFill>
        <p:spPr>
          <a:xfrm>
            <a:off x="-1" y="-11760"/>
            <a:ext cx="9180513" cy="518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chemeClr val="tx1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6" descr="Unbenannt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0" y="4723084"/>
            <a:ext cx="901701" cy="2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pt-BR" smtClean="0"/>
              <a:t>Clique no ícone para adicionar uma imagem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pt-BR" smtClean="0"/>
              <a:t>Clique no ícone para adicionar uma imagem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2" name="Immagine 1" descr="Reply Green 0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8"/>
          <a:stretch/>
        </p:blipFill>
        <p:spPr>
          <a:xfrm>
            <a:off x="4029395" y="1416656"/>
            <a:ext cx="5114605" cy="3037283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Reply Green 0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" b="58"/>
          <a:stretch/>
        </p:blipFill>
        <p:spPr>
          <a:xfrm>
            <a:off x="-1" y="-11760"/>
            <a:ext cx="9180513" cy="5184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chemeClr val="tx1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Bild 6" descr="Unbenannt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0" y="4723084"/>
            <a:ext cx="901701" cy="2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Reply Green 0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" b="58"/>
          <a:stretch/>
        </p:blipFill>
        <p:spPr>
          <a:xfrm>
            <a:off x="-1" y="-11760"/>
            <a:ext cx="9180513" cy="518400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SECTION </a:t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Reply Green 0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" b="58"/>
          <a:stretch/>
        </p:blipFill>
        <p:spPr>
          <a:xfrm>
            <a:off x="-1" y="-11760"/>
            <a:ext cx="9180513" cy="518400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>
                <a:solidFill>
                  <a:srgbClr val="FFFFFF"/>
                </a:solidFill>
              </a:rPr>
              <a:t>DataGPT:</a:t>
            </a:r>
            <a:br>
              <a:rPr lang="it-IT" dirty="0" smtClean="0">
                <a:solidFill>
                  <a:srgbClr val="FFFFFF"/>
                </a:solidFill>
              </a:rPr>
            </a:b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>
                <a:solidFill>
                  <a:srgbClr val="FFFFFF"/>
                </a:solidFill>
              </a:rPr>
              <a:t>Guilherme, Santos </a:t>
            </a:r>
            <a:r>
              <a:rPr lang="it-IT" dirty="0">
                <a:solidFill>
                  <a:srgbClr val="FFFFFF"/>
                </a:solidFill>
              </a:rPr>
              <a:t>| </a:t>
            </a:r>
            <a:r>
              <a:rPr lang="it-IT" dirty="0" smtClean="0">
                <a:solidFill>
                  <a:srgbClr val="FFFFFF"/>
                </a:solidFill>
              </a:rPr>
              <a:t>Thallison Morais</a:t>
            </a:r>
            <a:endParaRPr lang="it-I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it-IT" dirty="0"/>
              <a:t>YOU CAN ALSO USE TEXTUAL </a:t>
            </a:r>
            <a:r>
              <a:rPr lang="it-IT" dirty="0" smtClean="0">
                <a:latin typeface="Arial Black" panose="020B0A04020102020204" pitchFamily="34" charset="0"/>
              </a:rPr>
              <a:t>EVIDENCE</a:t>
            </a:r>
            <a:endParaRPr lang="it-IT" dirty="0" smtClean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of a </a:t>
            </a:r>
            <a:r>
              <a:rPr lang="it-IT" dirty="0" err="1"/>
              <a:t>simple</a:t>
            </a:r>
            <a:r>
              <a:rPr lang="it-IT" dirty="0"/>
              <a:t> text with the standard style.</a:t>
            </a:r>
          </a:p>
          <a:p>
            <a:r>
              <a:rPr lang="it-IT" i="1" dirty="0" err="1"/>
              <a:t>Lorem</a:t>
            </a:r>
            <a:r>
              <a:rPr lang="it-IT" i="1" dirty="0"/>
              <a:t> </a:t>
            </a:r>
            <a:r>
              <a:rPr lang="it-IT" i="1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Aenean</a:t>
            </a:r>
            <a:r>
              <a:rPr lang="it-IT" dirty="0"/>
              <a:t> </a:t>
            </a:r>
            <a:r>
              <a:rPr lang="it-IT" dirty="0" err="1"/>
              <a:t>commodo</a:t>
            </a:r>
            <a:r>
              <a:rPr lang="it-IT" dirty="0"/>
              <a:t> ligula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. </a:t>
            </a:r>
            <a:r>
              <a:rPr lang="it-IT" dirty="0" err="1"/>
              <a:t>Aenean</a:t>
            </a:r>
            <a:r>
              <a:rPr lang="it-IT" dirty="0"/>
              <a:t> massa.</a:t>
            </a:r>
          </a:p>
          <a:p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The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fontsize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used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within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 smtClean="0">
                <a:solidFill>
                  <a:sysClr val="window" lastClr="FFFFFF"/>
                </a:solidFill>
                <a:cs typeface="Proxima Nova Regular"/>
              </a:rPr>
              <a:t>side</a:t>
            </a:r>
            <a:r>
              <a:rPr lang="de-DE" kern="0" dirty="0" smtClean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 smtClean="0">
                <a:solidFill>
                  <a:sysClr val="window" lastClr="FFFFFF"/>
                </a:solidFill>
                <a:cs typeface="Proxima Nova Regular"/>
              </a:rPr>
              <a:t>copy</a:t>
            </a:r>
            <a:r>
              <a:rPr lang="de-DE" kern="0" dirty="0" smtClean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boxes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usually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err="1">
                <a:solidFill>
                  <a:sysClr val="window" lastClr="FFFFFF"/>
                </a:solidFill>
                <a:cs typeface="Proxima Nova Regular"/>
              </a:rPr>
              <a:t>is</a:t>
            </a:r>
            <a:r>
              <a:rPr lang="de-DE" kern="0" dirty="0">
                <a:solidFill>
                  <a:sysClr val="window" lastClr="FFFFFF"/>
                </a:solidFill>
                <a:cs typeface="Proxima Nova Regular"/>
              </a:rPr>
              <a:t> </a:t>
            </a:r>
            <a:r>
              <a:rPr lang="de-DE" kern="0" dirty="0" smtClean="0">
                <a:solidFill>
                  <a:sysClr val="window" lastClr="FFFFFF"/>
                </a:solidFill>
                <a:cs typeface="Proxima Nova Regular"/>
              </a:rPr>
              <a:t>16pt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WITH INSERT </a:t>
            </a:r>
            <a:r>
              <a:rPr lang="it-IT" dirty="0" smtClean="0"/>
              <a:t>IMAGE</a:t>
            </a:r>
            <a:endParaRPr lang="it-IT" dirty="0"/>
          </a:p>
        </p:txBody>
      </p:sp>
      <p:pic>
        <p:nvPicPr>
          <p:cNvPr id="8" name="Espaço Reservado para Imagem 7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1" b="12061"/>
          <a:stretch>
            <a:fillRect/>
          </a:stretch>
        </p:blipFill>
        <p:spPr>
          <a:xfrm>
            <a:off x="3975450" y="918160"/>
            <a:ext cx="5118100" cy="4060825"/>
          </a:xfrm>
        </p:spPr>
      </p:pic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/>
              <a:t>With SIDE TEXT</a:t>
            </a:r>
          </a:p>
        </p:txBody>
      </p:sp>
    </p:spTree>
    <p:extLst>
      <p:ext uri="{BB962C8B-B14F-4D97-AF65-F5344CB8AC3E}">
        <p14:creationId xmlns:p14="http://schemas.microsoft.com/office/powerpoint/2010/main" val="207814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Reply Green 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Reply SpA - RUNNING MAN 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879575"/>
            <a:ext cx="2082800" cy="2082800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2075" y="3256126"/>
            <a:ext cx="76830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90252"/>
            <a:r>
              <a:rPr lang="en-US" sz="2400" dirty="0" smtClean="0">
                <a:latin typeface="Arial Black" panose="020B0A04020102020204" pitchFamily="34" charset="0"/>
                <a:cs typeface="Proxima Nova Extrabld"/>
              </a:rPr>
              <a:t>O que </a:t>
            </a:r>
            <a:r>
              <a:rPr lang="en-US" sz="2400" dirty="0" err="1" smtClean="0">
                <a:latin typeface="Arial Black" panose="020B0A04020102020204" pitchFamily="34" charset="0"/>
                <a:cs typeface="Proxima Nova Extrabld"/>
              </a:rPr>
              <a:t>você</a:t>
            </a:r>
            <a:r>
              <a:rPr lang="en-US" sz="2400" dirty="0" smtClean="0">
                <a:latin typeface="Arial Black" panose="020B0A04020102020204" pitchFamily="34" charset="0"/>
                <a:cs typeface="Proxima Nova Extrabld"/>
              </a:rPr>
              <a:t> </a:t>
            </a:r>
            <a:r>
              <a:rPr lang="en-US" sz="2400" dirty="0" err="1" smtClean="0">
                <a:latin typeface="Arial Black" panose="020B0A04020102020204" pitchFamily="34" charset="0"/>
                <a:cs typeface="Proxima Nova Extrabld"/>
              </a:rPr>
              <a:t>quer</a:t>
            </a:r>
            <a:r>
              <a:rPr lang="en-US" sz="2400" dirty="0" smtClean="0">
                <a:latin typeface="Arial Black" panose="020B0A04020102020204" pitchFamily="34" charset="0"/>
                <a:cs typeface="Proxima Nova Extrabld"/>
              </a:rPr>
              <a:t> </a:t>
            </a:r>
            <a:r>
              <a:rPr lang="en-US" sz="2400" dirty="0" err="1" smtClean="0">
                <a:latin typeface="Arial Black" panose="020B0A04020102020204" pitchFamily="34" charset="0"/>
                <a:cs typeface="Proxima Nova Extrabld"/>
              </a:rPr>
              <a:t>perguntar</a:t>
            </a:r>
            <a:r>
              <a:rPr lang="en-US" sz="2400" dirty="0" smtClean="0">
                <a:latin typeface="Arial Black" panose="020B0A04020102020204" pitchFamily="34" charset="0"/>
                <a:cs typeface="Proxima Nova Extrabld"/>
              </a:rPr>
              <a:t>?</a:t>
            </a:r>
            <a:endParaRPr lang="en-US" sz="2400" dirty="0">
              <a:latin typeface="Arial Black" panose="020B0A04020102020204" pitchFamily="34" charset="0"/>
              <a:cs typeface="Proxima Nova Extrabld"/>
            </a:endParaRPr>
          </a:p>
        </p:txBody>
      </p:sp>
    </p:spTree>
    <p:extLst>
      <p:ext uri="{BB962C8B-B14F-4D97-AF65-F5344CB8AC3E}">
        <p14:creationId xmlns:p14="http://schemas.microsoft.com/office/powerpoint/2010/main" val="21871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Timeline do processo atual</a:t>
            </a:r>
            <a:endParaRPr lang="it-IT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92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 WITH HIGHLIGHT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SUBHEADLINE WITH SOME ADDITIONAL </a:t>
            </a:r>
            <a:r>
              <a:rPr lang="en-US" dirty="0" smtClean="0"/>
              <a:t>INFORMATION</a:t>
            </a:r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30" y="1082570"/>
            <a:ext cx="7422406" cy="417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5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33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2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94438"/>
      </p:ext>
    </p:extLst>
  </p:cSld>
  <p:clrMapOvr>
    <a:masterClrMapping/>
  </p:clrMapOvr>
</p:sld>
</file>

<file path=ppt/theme/theme1.xml><?xml version="1.0" encoding="utf-8"?>
<a:theme xmlns:a="http://schemas.openxmlformats.org/drawingml/2006/main" name="Reply">
  <a:themeElements>
    <a:clrScheme name="Custom 28">
      <a:dk1>
        <a:srgbClr val="000000"/>
      </a:dk1>
      <a:lt1>
        <a:sysClr val="window" lastClr="FFFFFF"/>
      </a:lt1>
      <a:dk2>
        <a:srgbClr val="053238"/>
      </a:dk2>
      <a:lt2>
        <a:srgbClr val="00B13F"/>
      </a:lt2>
      <a:accent1>
        <a:srgbClr val="8EF050"/>
      </a:accent1>
      <a:accent2>
        <a:srgbClr val="00B140"/>
      </a:accent2>
      <a:accent3>
        <a:srgbClr val="2E7CFA"/>
      </a:accent3>
      <a:accent4>
        <a:srgbClr val="940758"/>
      </a:accent4>
      <a:accent5>
        <a:srgbClr val="F54343"/>
      </a:accent5>
      <a:accent6>
        <a:srgbClr val="FFC000"/>
      </a:accent6>
      <a:hlink>
        <a:srgbClr val="D1E420"/>
      </a:hlink>
      <a:folHlink>
        <a:srgbClr val="22C0BC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0CD380A83401747A9324F905C0BE9F0" ma:contentTypeVersion="16" ma:contentTypeDescription="Crie um novo documento." ma:contentTypeScope="" ma:versionID="021eb493744b73816a17cf561275d4f7">
  <xsd:schema xmlns:xsd="http://www.w3.org/2001/XMLSchema" xmlns:xs="http://www.w3.org/2001/XMLSchema" xmlns:p="http://schemas.microsoft.com/office/2006/metadata/properties" xmlns:ns2="d1d11ca4-1158-4b1c-82c5-3765ff47648d" xmlns:ns3="faa56c21-887b-4b4f-aa3a-6851dcc941fe" targetNamespace="http://schemas.microsoft.com/office/2006/metadata/properties" ma:root="true" ma:fieldsID="2d75132ae865f9645961e6418ffa535c" ns2:_="" ns3:_="">
    <xsd:import namespace="d1d11ca4-1158-4b1c-82c5-3765ff47648d"/>
    <xsd:import namespace="faa56c21-887b-4b4f-aa3a-6851dcc941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cf473d93ba2d46deb59d0d40a83350d1" minOccurs="0"/>
                <xsd:element ref="ns3:TaxCatchAll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d11ca4-1158-4b1c-82c5-3765ff4764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cf473d93ba2d46deb59d0d40a83350d1" ma:index="16" nillable="true" ma:taxonomy="true" ma:internalName="cf473d93ba2d46deb59d0d40a83350d1" ma:taxonomyFieldName="Metadados" ma:displayName="Metadados" ma:default="" ma:fieldId="{cf473d93-ba2d-46de-b59d-0d40a83350d1}" ma:sspId="fa14d781-0189-441e-87ef-c208f41383c9" ma:termSetId="22035077-2e30-450f-99ac-889a3bec24d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fa14d781-0189-441e-87ef-c208f41383c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a56c21-887b-4b4f-aa3a-6851dcc941fe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a9724fa-690b-4c7e-a22f-a083634dde47}" ma:internalName="TaxCatchAll" ma:showField="CatchAllData" ma:web="faa56c21-887b-4b4f-aa3a-6851dcc941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f473d93ba2d46deb59d0d40a83350d1 xmlns="d1d11ca4-1158-4b1c-82c5-3765ff47648d">
      <Terms xmlns="http://schemas.microsoft.com/office/infopath/2007/PartnerControls"/>
    </cf473d93ba2d46deb59d0d40a83350d1>
    <TaxCatchAll xmlns="faa56c21-887b-4b4f-aa3a-6851dcc941fe" xsi:nil="true"/>
    <lcf76f155ced4ddcb4097134ff3c332f xmlns="d1d11ca4-1158-4b1c-82c5-3765ff47648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7C69F66-E046-4678-B9B6-CD8FE260B63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F3219F-35EF-4BB8-9E26-B8C5A131B1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d11ca4-1158-4b1c-82c5-3765ff47648d"/>
    <ds:schemaRef ds:uri="faa56c21-887b-4b4f-aa3a-6851dcc941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41E410-E84D-4F98-B0FF-BE4EEFC1938C}">
  <ds:schemaRefs>
    <ds:schemaRef ds:uri="http://schemas.microsoft.com/office/2006/metadata/properties"/>
    <ds:schemaRef ds:uri="http://schemas.microsoft.com/office/infopath/2007/PartnerControls"/>
    <ds:schemaRef ds:uri="d1d11ca4-1158-4b1c-82c5-3765ff47648d"/>
    <ds:schemaRef ds:uri="faa56c21-887b-4b4f-aa3a-6851dcc941f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Reply PRESENTATION BLACK 16.9</Template>
  <TotalTime>151</TotalTime>
  <Words>83</Words>
  <Application>Microsoft Office PowerPoint</Application>
  <PresentationFormat>Apresentação na tela (16:9)</PresentationFormat>
  <Paragraphs>13</Paragraphs>
  <Slides>11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Proxima Nova Extrabld</vt:lpstr>
      <vt:lpstr>Proxima Nova Regular</vt:lpstr>
      <vt:lpstr>Wingdings</vt:lpstr>
      <vt:lpstr>Reply</vt:lpstr>
      <vt:lpstr>DataGPT: </vt:lpstr>
      <vt:lpstr>Apresentação do PowerPoint</vt:lpstr>
      <vt:lpstr>Timeline do processo atual</vt:lpstr>
      <vt:lpstr>HEADLINE WITH HIGHLIGHT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TEMPLATE WITH INSERT IMAGE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DataGPT</dc:title>
  <dc:subject/>
  <dc:creator>Administrador</dc:creator>
  <cp:keywords/>
  <dc:description/>
  <cp:lastModifiedBy>Administrador</cp:lastModifiedBy>
  <cp:revision>6</cp:revision>
  <dcterms:created xsi:type="dcterms:W3CDTF">2024-06-06T01:14:21Z</dcterms:created>
  <dcterms:modified xsi:type="dcterms:W3CDTF">2024-06-06T13:49:54Z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0x010100E0CD380A83401747A9324F905C0BE9F0</vt:lpwstr>
  </property>
  <property fmtid="{D5CDD505-2E9C-101B-9397-08002B2CF9AE}" pid="3" name="TemplateUrl">
    <vt:lpwstr/>
  </property>
  <property fmtid="{D5CDD505-2E9C-101B-9397-08002B2CF9AE}" pid="4" name="Order">
    <vt:r8>3900</vt:r8>
  </property>
  <property fmtid="{D5CDD505-2E9C-101B-9397-08002B2CF9AE}" pid="5" name="ComplianceAssetId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_ExtendedDescription">
    <vt:lpwstr/>
  </property>
  <property fmtid="{D5CDD505-2E9C-101B-9397-08002B2CF9AE}" pid="9" name="_SourceUrl">
    <vt:lpwstr/>
  </property>
  <property fmtid="{D5CDD505-2E9C-101B-9397-08002B2CF9AE}" pid="10" name="_SharedFileIndex">
    <vt:lpwstr/>
  </property>
</Properties>
</file>